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5" r:id="rId2"/>
    <p:sldId id="257" r:id="rId3"/>
    <p:sldId id="263" r:id="rId4"/>
    <p:sldId id="264" r:id="rId5"/>
    <p:sldId id="260" r:id="rId6"/>
    <p:sldId id="261" r:id="rId7"/>
    <p:sldId id="262" r:id="rId8"/>
    <p:sldId id="266" r:id="rId9"/>
    <p:sldId id="25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A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88"/>
    <p:restoredTop sz="94674"/>
  </p:normalViewPr>
  <p:slideViewPr>
    <p:cSldViewPr snapToGrid="0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92C5A9-FE64-E84A-AB9A-ACD5FB2D461C}" type="datetimeFigureOut">
              <a:rPr lang="en-US" smtClean="0"/>
              <a:t>6/13/24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7D287-F89D-6C47-93EE-314A868F7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53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E7D287-F89D-6C47-93EE-314A868F7B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184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5A00B-F489-2285-45E6-6FE1DBDFA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C0745B-B351-614C-B0D1-12433C831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84061-079C-1D91-A107-FDCA70184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46BA-E6EB-8D43-8786-9E94F2EB6FCD}" type="datetimeFigureOut">
              <a:rPr lang="en-US" smtClean="0"/>
              <a:t>6/13/24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5DF5B-C5A1-F20F-F6BA-68A79EB32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C7FE4-E5A4-28D5-B1C4-326E70553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B595D-1C2D-4241-BFDB-A0AD93D6C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64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72624-F223-073E-D3F2-C7833CB54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03BC4-5D66-1940-2863-AC9DB175F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67853-56C7-4EAD-3ECE-2FAC8D661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46BA-E6EB-8D43-8786-9E94F2EB6FCD}" type="datetimeFigureOut">
              <a:rPr lang="en-US" smtClean="0"/>
              <a:t>6/13/24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F58D9-6682-5D27-1C42-325706DDB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10192-E7EC-B3AF-5DA3-EF8E836A7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B595D-1C2D-4241-BFDB-A0AD93D6C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03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FB9B4-4687-8684-2524-997CB3B18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DA2A4-4FF9-8A39-3C2A-0040029F3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AAF94-5E6B-7D2B-AD4F-EB0067C60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46BA-E6EB-8D43-8786-9E94F2EB6FCD}" type="datetimeFigureOut">
              <a:rPr lang="en-US" smtClean="0"/>
              <a:t>6/13/24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71361-6A2C-C8A6-B976-96481A258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2C849-0C0F-5E23-AA99-6C50F667D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B595D-1C2D-4241-BFDB-A0AD93D6C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41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74AFE-5178-C78E-DAF5-31E50E553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8EA40-DBA7-F6B9-C6B1-6AC245D38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71A91F-46B0-BAD9-9246-825EADCACC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2FFEFD-871D-72D1-64A5-DBD0F5202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46BA-E6EB-8D43-8786-9E94F2EB6FCD}" type="datetimeFigureOut">
              <a:rPr lang="en-US" smtClean="0"/>
              <a:t>6/13/24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3AD55F-C491-FA7B-7FDC-9CD814556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C72EC-2E7F-798F-8330-6A0917153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B595D-1C2D-4241-BFDB-A0AD93D6C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252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2E8D5-CD21-9DF7-C76A-304005DF0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C4929-E035-0966-C792-C26453512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33418-BE76-C1DB-81B6-44207EC7C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8A83DD-D5C9-0719-82F2-A9CE124DF7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4099EC-BDB9-62FF-8DA0-6F5FFBA23A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D8884D-C3B1-DA9D-E6C9-03A210926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46BA-E6EB-8D43-8786-9E94F2EB6FCD}" type="datetimeFigureOut">
              <a:rPr lang="en-US" smtClean="0"/>
              <a:t>6/13/24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75053C-B3A2-C7D2-D3AC-D4B7A458C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F110DD-9947-2D3C-E0E9-D7E76B656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B595D-1C2D-4241-BFDB-A0AD93D6C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47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9E851-E276-7BE2-5CE1-D1BC5D0C4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EB1E65-78A7-D726-C37E-B5E3F1CD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46BA-E6EB-8D43-8786-9E94F2EB6FCD}" type="datetimeFigureOut">
              <a:rPr lang="en-US" smtClean="0"/>
              <a:t>6/13/24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AB2BF5-3868-4B07-0ACA-BE6613503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851F57-4C82-5875-43BE-3B646EC4C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B595D-1C2D-4241-BFDB-A0AD93D6C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42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52C5A5-6FC5-0426-F0AC-EB1B40E6C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46BA-E6EB-8D43-8786-9E94F2EB6FCD}" type="datetimeFigureOut">
              <a:rPr lang="en-US" smtClean="0"/>
              <a:t>6/13/24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2FF574-935C-9280-6A1E-B5A964B3B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4C3AC7-829D-2329-B6DB-81482034F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B595D-1C2D-4241-BFDB-A0AD93D6C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556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E6438-A267-5B17-F852-32667CADF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14B96-3131-A5AD-7C73-AFBA960EC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6F50D-AA04-69C4-A838-6DF921556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64B43B-2765-CF04-AE99-C6B0D8F2A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46BA-E6EB-8D43-8786-9E94F2EB6FCD}" type="datetimeFigureOut">
              <a:rPr lang="en-US" smtClean="0"/>
              <a:t>6/13/24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DE1E0-AB0C-9921-B140-4AD5F9C8E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9AC81B-D0D2-C967-FACF-483331FA7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B595D-1C2D-4241-BFDB-A0AD93D6C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08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F9850-DDCA-E43A-3C78-7387E5C70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4C2CBC-3622-954B-530E-2CE4BE2B10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22467-C94A-FA85-9E1D-CB03EFE67E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8B7C69-5079-5F55-785E-8BB21AF70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46BA-E6EB-8D43-8786-9E94F2EB6FCD}" type="datetimeFigureOut">
              <a:rPr lang="en-US" smtClean="0"/>
              <a:t>6/13/24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8544EA-8CDF-C6B7-5FBD-C1ADC52F3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677AA7-D86C-35C4-FFA2-A270713DE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B595D-1C2D-4241-BFDB-A0AD93D6C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022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76E47-70A2-B170-4696-892F88290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B850D2-A1CB-0A40-AB0B-D2457F2D0C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55E39-9DB1-450F-C233-FD5631188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46BA-E6EB-8D43-8786-9E94F2EB6FCD}" type="datetimeFigureOut">
              <a:rPr lang="en-US" smtClean="0"/>
              <a:t>6/13/24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A46EF-7ED6-56E1-BDC7-9B2FE84B9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3D2EC-D73B-6C11-6BB7-651F2B389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B595D-1C2D-4241-BFDB-A0AD93D6C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571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4BB28A-D7E9-7404-2949-33FB99055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4A64C9-1A81-23DB-D3AD-5DA611B4A9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90859-1245-654C-4264-85A53FAC4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46BA-E6EB-8D43-8786-9E94F2EB6FCD}" type="datetimeFigureOut">
              <a:rPr lang="en-US" smtClean="0"/>
              <a:t>6/13/24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23E2C-3E84-759A-61A1-B347618ED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9FA12-D4CE-D893-100E-0C070E226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B595D-1C2D-4241-BFDB-A0AD93D6C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259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F10AB2-470D-8522-9961-6B76D5A3D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02490-836C-0A6F-BBC1-752A42111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37E03-1FD6-3C1D-5E7F-784E10BCCA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346BA-E6EB-8D43-8786-9E94F2EB6FCD}" type="datetimeFigureOut">
              <a:rPr lang="en-US" smtClean="0"/>
              <a:t>6/13/24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5B642-ED39-C761-EBBB-58F4AC679A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5E5E79-F3E4-D647-CC32-335DFC931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B595D-1C2D-4241-BFDB-A0AD93D6C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92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E02ABE-6F46-34A8-4EF1-0C3E8236C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521620" y="0"/>
            <a:ext cx="9148759" cy="6872307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6C958CB8-55AF-3F9C-A385-FB39B089A6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37431" y="3725902"/>
            <a:ext cx="9144000" cy="23876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Richie Smith</a:t>
            </a:r>
          </a:p>
        </p:txBody>
      </p:sp>
      <p:sp>
        <p:nvSpPr>
          <p:cNvPr id="12" name="Subtitle 3">
            <a:extLst>
              <a:ext uri="{FF2B5EF4-FFF2-40B4-BE49-F238E27FC236}">
                <a16:creationId xmlns:a16="http://schemas.microsoft.com/office/drawing/2014/main" id="{401BE563-AA5C-39A2-B0D3-BFDA3FB228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37431" y="6205577"/>
            <a:ext cx="9144000" cy="165576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Practical Tasks Officer</a:t>
            </a:r>
          </a:p>
        </p:txBody>
      </p:sp>
    </p:spTree>
    <p:extLst>
      <p:ext uri="{BB962C8B-B14F-4D97-AF65-F5344CB8AC3E}">
        <p14:creationId xmlns:p14="http://schemas.microsoft.com/office/powerpoint/2010/main" val="3191645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65C4B9-F1E6-756A-9674-4BE62286A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0242" y="3867242"/>
            <a:ext cx="3840000" cy="288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7C5036-B48C-EEF8-F8A8-E38DA3046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7930" y="429257"/>
            <a:ext cx="3848017" cy="288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F15151-C0A3-850C-7CA7-27F8A4078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3742" y="3867242"/>
            <a:ext cx="3848017" cy="288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BB9695-C169-928A-A005-52585175CF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071" y="429257"/>
            <a:ext cx="3840000" cy="288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A57556-6A6A-9846-0A9A-2F9BF621EB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1800" y="429257"/>
            <a:ext cx="3593846" cy="2880000"/>
          </a:xfrm>
          <a:prstGeom prst="rect">
            <a:avLst/>
          </a:prstGeom>
        </p:spPr>
      </p:pic>
      <p:sp>
        <p:nvSpPr>
          <p:cNvPr id="11" name="Title 9">
            <a:extLst>
              <a:ext uri="{FF2B5EF4-FFF2-40B4-BE49-F238E27FC236}">
                <a16:creationId xmlns:a16="http://schemas.microsoft.com/office/drawing/2014/main" id="{6C5569A2-EFF8-05D3-0064-1F6293CDA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1180" y="2327976"/>
            <a:ext cx="3135086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4FA5C5"/>
                </a:solidFill>
                <a:latin typeface="Century Gothic" panose="020B0502020202020204" pitchFamily="34" charset="0"/>
              </a:rPr>
              <a:t>The Team</a:t>
            </a:r>
          </a:p>
        </p:txBody>
      </p:sp>
    </p:spTree>
    <p:extLst>
      <p:ext uri="{BB962C8B-B14F-4D97-AF65-F5344CB8AC3E}">
        <p14:creationId xmlns:p14="http://schemas.microsoft.com/office/powerpoint/2010/main" val="2148185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9B5CF-F3D6-6826-8473-3D17E4089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4FA5C5"/>
                </a:solidFill>
                <a:latin typeface="Century Gothic" panose="020B0502020202020204" pitchFamily="34" charset="0"/>
              </a:rPr>
              <a:t>Giant’s House - Before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812227-ECD2-0589-0532-C90BD3457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28" y="3265715"/>
            <a:ext cx="4064000" cy="304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3C2FAA-BCA8-6DA7-BA4A-68550A8CE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0" y="1690688"/>
            <a:ext cx="4064000" cy="304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EC6B4D-2164-3761-9959-BB859C8AC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5772" y="3265715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76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9B5CF-F3D6-6826-8473-3D17E4089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4FA5C5"/>
                </a:solidFill>
                <a:latin typeface="Century Gothic" panose="020B0502020202020204" pitchFamily="34" charset="0"/>
              </a:rPr>
              <a:t>Giant’s House - After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BF4BC7-7C53-D47F-6352-B72B0B585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314" y="1690688"/>
            <a:ext cx="4064000" cy="304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DC0923-CC69-1DA4-FB72-320875F51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8686" y="1690688"/>
            <a:ext cx="4064000" cy="304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4E4CCF-2FBE-FB96-9660-13C17CD32F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0" y="3429000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1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BCE6B7-E084-6C79-6A5F-AFF3D98C8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3" y="365125"/>
            <a:ext cx="7783286" cy="1325563"/>
          </a:xfrm>
        </p:spPr>
        <p:txBody>
          <a:bodyPr/>
          <a:lstStyle/>
          <a:p>
            <a:pPr algn="r"/>
            <a:r>
              <a:rPr lang="en-US" b="1" dirty="0" err="1">
                <a:solidFill>
                  <a:srgbClr val="4FA5C5"/>
                </a:solidFill>
                <a:latin typeface="Century Gothic" panose="020B0502020202020204" pitchFamily="34" charset="0"/>
              </a:rPr>
              <a:t>Trewern</a:t>
            </a:r>
            <a:endParaRPr lang="en-US" b="1" dirty="0">
              <a:solidFill>
                <a:srgbClr val="4FA5C5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2C5C1E-806E-F30A-FA6B-155FFA5E2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8514" y="1690688"/>
            <a:ext cx="4735286" cy="35514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49CF87-3B17-ECC3-BA86-398C27C54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1728" y="1039585"/>
            <a:ext cx="6371772" cy="477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72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A57A8-5246-DFC4-5E4A-393AA2A6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4FA5C5"/>
                </a:solidFill>
                <a:latin typeface="Century Gothic" panose="020B0502020202020204" pitchFamily="34" charset="0"/>
              </a:rPr>
              <a:t>Bosigran</a:t>
            </a:r>
            <a:r>
              <a:rPr lang="en-US" b="1" dirty="0">
                <a:solidFill>
                  <a:srgbClr val="4FA5C5"/>
                </a:solidFill>
                <a:latin typeface="Century Gothic" panose="020B0502020202020204" pitchFamily="34" charset="0"/>
              </a:rPr>
              <a:t> - Before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CB6E73-75ED-4DDB-E269-F752FF8CC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68927"/>
            <a:ext cx="4840516" cy="36303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D9DDEB-FBD1-4307-9B7B-D3939695E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629" y="1768927"/>
            <a:ext cx="4840515" cy="363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131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A57A8-5246-DFC4-5E4A-393AA2A6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4FA5C5"/>
                </a:solidFill>
                <a:latin typeface="Century Gothic" panose="020B0502020202020204" pitchFamily="34" charset="0"/>
              </a:rPr>
              <a:t>Bosigran</a:t>
            </a:r>
            <a:r>
              <a:rPr lang="en-US" b="1" dirty="0">
                <a:solidFill>
                  <a:srgbClr val="4FA5C5"/>
                </a:solidFill>
                <a:latin typeface="Century Gothic" panose="020B0502020202020204" pitchFamily="34" charset="0"/>
              </a:rPr>
              <a:t> – After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F9E9DB-0D67-6B9C-FFFB-243594B7B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199" y="2373086"/>
            <a:ext cx="4064000" cy="304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27BE9C-2948-4D86-83E4-C713674E0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65086"/>
            <a:ext cx="3048000" cy="4064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684E88-F019-AEA6-01CC-F76E7F477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7801" y="2373086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669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A57A8-5246-DFC4-5E4A-393AA2A6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4FA5C5"/>
                </a:solidFill>
                <a:latin typeface="Century Gothic" panose="020B0502020202020204" pitchFamily="34" charset="0"/>
              </a:rPr>
              <a:t>Porthmeor</a:t>
            </a:r>
            <a:endParaRPr lang="en-US" b="1" dirty="0">
              <a:solidFill>
                <a:srgbClr val="4FA5C5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8598DC-F851-B330-A936-F1A46CC13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03" y="1957772"/>
            <a:ext cx="4500000" cy="360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47C421F-01DE-2D45-7152-8D5FBA36F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865" y="1957772"/>
            <a:ext cx="45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125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310FC6-E70F-E9BD-BA6F-107906FDE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151" y="1690688"/>
            <a:ext cx="6207698" cy="464607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FDF8C23-E8CC-03B4-CC62-286122EB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4FA5C5"/>
                </a:solidFill>
                <a:latin typeface="Century Gothic" panose="020B0502020202020204" pitchFamily="34" charset="0"/>
              </a:rPr>
              <a:t>Using the “</a:t>
            </a:r>
            <a:r>
              <a:rPr lang="en-US" b="1" dirty="0" err="1">
                <a:solidFill>
                  <a:srgbClr val="4FA5C5"/>
                </a:solidFill>
                <a:latin typeface="Century Gothic" panose="020B0502020202020204" pitchFamily="34" charset="0"/>
              </a:rPr>
              <a:t>Botho</a:t>
            </a:r>
            <a:r>
              <a:rPr lang="en-US" b="1" dirty="0">
                <a:solidFill>
                  <a:srgbClr val="4FA5C5"/>
                </a:solidFill>
                <a:latin typeface="Century Gothic" panose="020B050202020202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2494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29</Words>
  <Application>Microsoft Macintosh PowerPoint</Application>
  <PresentationFormat>Widescreen</PresentationFormat>
  <Paragraphs>11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Office Theme</vt:lpstr>
      <vt:lpstr>Richie Smith</vt:lpstr>
      <vt:lpstr>The Team</vt:lpstr>
      <vt:lpstr>Giant’s House - Before</vt:lpstr>
      <vt:lpstr>Giant’s House - After</vt:lpstr>
      <vt:lpstr>Trewern</vt:lpstr>
      <vt:lpstr>Bosigran - Before</vt:lpstr>
      <vt:lpstr>Bosigran – After </vt:lpstr>
      <vt:lpstr>Porthmeor</vt:lpstr>
      <vt:lpstr>Using the “Botho”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Richie Smith</dc:title>
  <dc:creator>Cornwall Heritage</dc:creator>
  <cp:lastModifiedBy>Cornwall Heritage</cp:lastModifiedBy>
  <cp:revision>3</cp:revision>
  <dcterms:created xsi:type="dcterms:W3CDTF">2024-06-13T13:37:40Z</dcterms:created>
  <dcterms:modified xsi:type="dcterms:W3CDTF">2024-06-13T14:52:52Z</dcterms:modified>
</cp:coreProperties>
</file>